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54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89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6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0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65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39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28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92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6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58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DBC8-88EA-44BB-8446-E8A915816721}" type="datetimeFigureOut">
              <a:rPr lang="pt-BR" smtClean="0"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39B8-4E79-4FC3-9EFF-290AAFE00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5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7" y="372533"/>
            <a:ext cx="10513785" cy="6197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286933" y="2556887"/>
            <a:ext cx="6333067" cy="254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pt-BR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Fiscalizar o exercício e atividades profissionais das engenharias, agronomia e geociências para proteger a sociedade do exercício ilegal dessas profissões.</a:t>
            </a:r>
            <a:endParaRPr lang="pt-BR" sz="3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6933" y="1540933"/>
            <a:ext cx="651933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I S </a:t>
            </a:r>
            <a:r>
              <a:rPr lang="pt-BR" sz="4000" b="1" dirty="0" err="1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Ã O</a:t>
            </a:r>
            <a:endParaRPr lang="pt-BR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07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7" y="372533"/>
            <a:ext cx="10513785" cy="6197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286933" y="2370621"/>
            <a:ext cx="6333067" cy="28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</a:pPr>
            <a:r>
              <a:rPr lang="pt-BR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Legalidade, 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ética, </a:t>
            </a:r>
            <a:r>
              <a:rPr lang="pt-BR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comprometimento, equidade, credibilidade, eficácia, valorização das pessoas, valorização profissional, </a:t>
            </a:r>
            <a:r>
              <a:rPr lang="pt-BR" sz="28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pt-BR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8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atividade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inovação, integração, busca da excelência e transparência.</a:t>
            </a:r>
            <a:endParaRPr lang="pt-BR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6933" y="1540933"/>
            <a:ext cx="651933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E VALORES</a:t>
            </a:r>
            <a:endParaRPr lang="pt-BR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481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7" y="372533"/>
            <a:ext cx="10513785" cy="6197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286933" y="2556887"/>
            <a:ext cx="6333067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pt-BR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Fiscalização e registro do exercício profissional regulamentado das engenharias, agronomia e geociências de nível superior.</a:t>
            </a:r>
            <a:endParaRPr lang="pt-BR" sz="3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6933" y="1540933"/>
            <a:ext cx="651933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E G Ó C I O</a:t>
            </a:r>
            <a:endParaRPr lang="pt-BR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34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67" y="372533"/>
            <a:ext cx="10513785" cy="6197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286933" y="2370621"/>
            <a:ext cx="6333067" cy="3528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</a:pPr>
            <a:r>
              <a:rPr lang="pt-BR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 reconhecido no âmbito do Sistema </a:t>
            </a:r>
            <a:r>
              <a:rPr lang="pt-BR" sz="30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Confea</a:t>
            </a:r>
            <a:r>
              <a:rPr lang="pt-BR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/Crea e Mútua, pelos profissionais e pela sociedade como referência em gestão de excelência e qualidade nos serviços prestados, até 2023.</a:t>
            </a:r>
            <a:endParaRPr lang="pt-BR" sz="3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endParaRPr lang="pt-BR" sz="3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6933" y="1540933"/>
            <a:ext cx="651933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S Ã O</a:t>
            </a:r>
            <a:endParaRPr lang="pt-BR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791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L. Friedrich</dc:creator>
  <cp:lastModifiedBy>Denise L. Friedrich</cp:lastModifiedBy>
  <cp:revision>4</cp:revision>
  <dcterms:created xsi:type="dcterms:W3CDTF">2020-06-22T19:41:25Z</dcterms:created>
  <dcterms:modified xsi:type="dcterms:W3CDTF">2020-06-22T20:10:25Z</dcterms:modified>
</cp:coreProperties>
</file>